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45" r:id="rId2"/>
    <p:sldId id="351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89"/>
    <p:restoredTop sz="94660"/>
  </p:normalViewPr>
  <p:slideViewPr>
    <p:cSldViewPr>
      <p:cViewPr varScale="1">
        <p:scale>
          <a:sx n="110" d="100"/>
          <a:sy n="110" d="100"/>
        </p:scale>
        <p:origin x="13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2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103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4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5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6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26;p3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2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26;p3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2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485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74555-7B32-4F8B-89E1-E77D0DE0E445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736813"/>
            <a:ext cx="8915400" cy="423646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6BEB-CC06-40B3-93EB-D65D47A3109C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6986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69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D38C-FE36-4160-8945-F6619C7DD629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準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736813"/>
            <a:ext cx="8915400" cy="428133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402B3C-924C-412B-A60E-59928E9F2882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95300" y="2948947"/>
            <a:ext cx="89154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4749"/>
            <a:ext cx="89154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352BE-B923-4165-AFDA-5938A9DB5C77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736815"/>
            <a:ext cx="4301683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70013" y="1736815"/>
            <a:ext cx="4340687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2A2A-024C-46BE-A402-93692DB26499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9017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9017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7CAF-D69C-4273-A602-AA8497290756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B73E-76CB-4BE1-BEF7-BEB2F87C91F0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9824-6294-41BC-A221-26463D42FDD1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8887" y="273052"/>
            <a:ext cx="5121391" cy="564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700808"/>
            <a:ext cx="3259005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CA4B-89D7-4282-B32D-BF9CE9DA5EA5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689140"/>
            <a:ext cx="59436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212643"/>
            <a:ext cx="59436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01209"/>
            <a:ext cx="59436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ED03-380E-4968-91D7-89403C0A08C2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3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3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D35BF617-3D1C-4534-8871-5497EA90379E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4" y="6237312"/>
            <a:ext cx="2078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Google Shape;129;p3"/>
          <p:cNvSpPr/>
          <p:nvPr/>
        </p:nvSpPr>
        <p:spPr>
          <a:xfrm>
            <a:off x="190502" y="599542"/>
            <a:ext cx="7069374" cy="643104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0471" tIns="55220" rIns="110471" bIns="5522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30;p3"/>
          <p:cNvSpPr txBox="1"/>
          <p:nvPr/>
        </p:nvSpPr>
        <p:spPr>
          <a:xfrm>
            <a:off x="190062" y="199467"/>
            <a:ext cx="4758716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1500" b="1" i="0" u="none" strike="noStrike" cap="none" dirty="0">
                <a:solidFill>
                  <a:schemeClr val="dk1"/>
                </a:solidFill>
                <a:ea typeface="Meiryo"/>
                <a:cs typeface="Meiryo"/>
                <a:sym typeface="Meiryo"/>
              </a:rPr>
              <a:t>（別紙）構想説明書（１／２）</a:t>
            </a:r>
            <a:endParaRPr dirty="0"/>
          </a:p>
        </p:txBody>
      </p:sp>
      <p:sp>
        <p:nvSpPr>
          <p:cNvPr id="1110" name="Google Shape;131;p3"/>
          <p:cNvSpPr/>
          <p:nvPr/>
        </p:nvSpPr>
        <p:spPr>
          <a:xfrm>
            <a:off x="190501" y="1242647"/>
            <a:ext cx="9515475" cy="5334001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0471" tIns="55220" rIns="110471" bIns="5522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1" name="Google Shape;132;p3"/>
          <p:cNvSpPr txBox="1"/>
          <p:nvPr/>
        </p:nvSpPr>
        <p:spPr>
          <a:xfrm>
            <a:off x="179862" y="599540"/>
            <a:ext cx="1850083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取組テーマ（タイトル）</a:t>
            </a:r>
            <a:endParaRPr dirty="0"/>
          </a:p>
        </p:txBody>
      </p:sp>
      <p:sp>
        <p:nvSpPr>
          <p:cNvPr id="1112" name="Google Shape;134;p3"/>
          <p:cNvSpPr txBox="1"/>
          <p:nvPr/>
        </p:nvSpPr>
        <p:spPr>
          <a:xfrm>
            <a:off x="190501" y="1262164"/>
            <a:ext cx="7000177" cy="418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１．取組の内容（目的、</a:t>
            </a: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エリア、</a:t>
            </a: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ターゲット、事業モデル等）について説明してください。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　※文字だけでなく、数値、図解、写真などを使用して構いません。</a:t>
            </a:r>
          </a:p>
        </p:txBody>
      </p:sp>
      <p:sp>
        <p:nvSpPr>
          <p:cNvPr id="1113" name="Google Shape;142;p3"/>
          <p:cNvSpPr txBox="1"/>
          <p:nvPr/>
        </p:nvSpPr>
        <p:spPr>
          <a:xfrm>
            <a:off x="7260199" y="619057"/>
            <a:ext cx="1400362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提案者</a:t>
            </a: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氏</a:t>
            </a: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名・団体名</a:t>
            </a:r>
            <a:endParaRPr dirty="0"/>
          </a:p>
        </p:txBody>
      </p:sp>
      <p:sp>
        <p:nvSpPr>
          <p:cNvPr id="1114" name="Google Shape;143;p3"/>
          <p:cNvSpPr/>
          <p:nvPr/>
        </p:nvSpPr>
        <p:spPr>
          <a:xfrm>
            <a:off x="7259876" y="599540"/>
            <a:ext cx="2445993" cy="643105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0471" tIns="55220" rIns="110471" bIns="5522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15" name="四角形 2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87891"/>
              </p:ext>
            </p:extLst>
          </p:nvPr>
        </p:nvGraphicFramePr>
        <p:xfrm>
          <a:off x="7328364" y="1619692"/>
          <a:ext cx="2309340" cy="1735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3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5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5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項　　目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 算 金 額</a:t>
                      </a:r>
                    </a:p>
                  </a:txBody>
                  <a:tcPr marL="36000" marR="36000" marT="36000" marB="36000" anchor="ctr">
                    <a:solidFill>
                      <a:schemeClr val="bg1">
                        <a:lumMod val="8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99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○○の購入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1,000,000円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299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●●の委託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883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××の視察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883"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883"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883"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072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（合計）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16" name="Google Shape;132;p3"/>
          <p:cNvSpPr txBox="1"/>
          <p:nvPr/>
        </p:nvSpPr>
        <p:spPr>
          <a:xfrm>
            <a:off x="6321714" y="199467"/>
            <a:ext cx="3383545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あきた若者チャレンジ応援事業2025第１期ES</a:t>
            </a:r>
            <a:endParaRPr dirty="0"/>
          </a:p>
        </p:txBody>
      </p:sp>
      <p:sp>
        <p:nvSpPr>
          <p:cNvPr id="1117" name="Google Shape;132;p3"/>
          <p:cNvSpPr txBox="1"/>
          <p:nvPr/>
        </p:nvSpPr>
        <p:spPr>
          <a:xfrm>
            <a:off x="7260520" y="1262164"/>
            <a:ext cx="2376406" cy="348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【必要になる大まかな費用と内訳】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※不足する場合は行を追加してください。</a:t>
            </a:r>
          </a:p>
        </p:txBody>
      </p:sp>
      <p:sp>
        <p:nvSpPr>
          <p:cNvPr id="1118" name="Google Shape;132;p3"/>
          <p:cNvSpPr txBox="1"/>
          <p:nvPr/>
        </p:nvSpPr>
        <p:spPr>
          <a:xfrm>
            <a:off x="202707" y="6576648"/>
            <a:ext cx="4386155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※Ａ４判。枠内に収めてください。文字サイズは９ppt以上とします。</a:t>
            </a:r>
            <a:endParaRPr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3" name="テキスト 33"/>
          <p:cNvSpPr txBox="1"/>
          <p:nvPr/>
        </p:nvSpPr>
        <p:spPr>
          <a:xfrm>
            <a:off x="489000" y="837000"/>
            <a:ext cx="3960000" cy="368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 lang="ja-JP" altLang="en-US"/>
            </a:pPr>
            <a:r>
              <a:rPr lang="ja-JP" altLang="en-US" dirty="0"/>
              <a:t>例）●●で秋田を元気に！</a:t>
            </a:r>
          </a:p>
        </p:txBody>
      </p:sp>
      <p:sp>
        <p:nvSpPr>
          <p:cNvPr id="1144" name="Google Shape;134;p3"/>
          <p:cNvSpPr txBox="1"/>
          <p:nvPr/>
        </p:nvSpPr>
        <p:spPr>
          <a:xfrm>
            <a:off x="260023" y="1724672"/>
            <a:ext cx="7000177" cy="225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+mn-ea"/>
                <a:cs typeface="Meiryo"/>
                <a:sym typeface="Meiryo"/>
              </a:rPr>
              <a:t>（取組を説明）</a:t>
            </a:r>
            <a:endParaRPr lang="ja-JP" sz="1000" b="0" i="0" u="none" strike="noStrike" cap="none" dirty="0">
              <a:solidFill>
                <a:srgbClr val="000000"/>
              </a:solidFill>
              <a:latin typeface="+mn-ea"/>
              <a:cs typeface="Meiryo"/>
              <a:sym typeface="Meiryo"/>
            </a:endParaRPr>
          </a:p>
        </p:txBody>
      </p:sp>
      <p:sp>
        <p:nvSpPr>
          <p:cNvPr id="1145" name="テキスト 35"/>
          <p:cNvSpPr txBox="1"/>
          <p:nvPr/>
        </p:nvSpPr>
        <p:spPr>
          <a:xfrm>
            <a:off x="7261820" y="867778"/>
            <a:ext cx="2444373" cy="337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600" dirty="0"/>
              <a:t>（入力）</a:t>
            </a:r>
            <a:endParaRPr lang="ja-JP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Google Shape;129;p3"/>
          <p:cNvSpPr/>
          <p:nvPr/>
        </p:nvSpPr>
        <p:spPr>
          <a:xfrm>
            <a:off x="190502" y="599542"/>
            <a:ext cx="7069373" cy="642034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0471" tIns="55220" rIns="110471" bIns="5522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4" name="Google Shape;130;p3"/>
          <p:cNvSpPr txBox="1"/>
          <p:nvPr/>
        </p:nvSpPr>
        <p:spPr>
          <a:xfrm>
            <a:off x="190061" y="199467"/>
            <a:ext cx="4773684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1500" b="1" i="0" u="none" strike="noStrike" cap="none" dirty="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（別紙）構想説明書（２／２）</a:t>
            </a:r>
            <a:endParaRPr dirty="0"/>
          </a:p>
        </p:txBody>
      </p:sp>
      <p:sp>
        <p:nvSpPr>
          <p:cNvPr id="1125" name="Google Shape;131;p3"/>
          <p:cNvSpPr/>
          <p:nvPr/>
        </p:nvSpPr>
        <p:spPr>
          <a:xfrm>
            <a:off x="190501" y="1242647"/>
            <a:ext cx="9515475" cy="5334001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0471" tIns="55220" rIns="110471" bIns="5522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32;p3"/>
          <p:cNvSpPr txBox="1"/>
          <p:nvPr/>
        </p:nvSpPr>
        <p:spPr>
          <a:xfrm>
            <a:off x="179862" y="599540"/>
            <a:ext cx="1850083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取組テーマ（タイトル）</a:t>
            </a:r>
            <a:endParaRPr dirty="0"/>
          </a:p>
        </p:txBody>
      </p:sp>
      <p:sp>
        <p:nvSpPr>
          <p:cNvPr id="1127" name="Google Shape;133;p3"/>
          <p:cNvSpPr/>
          <p:nvPr/>
        </p:nvSpPr>
        <p:spPr>
          <a:xfrm>
            <a:off x="190501" y="1242645"/>
            <a:ext cx="4761346" cy="5334001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0471" tIns="55220" rIns="110471" bIns="5522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8" name="Google Shape;142;p3"/>
          <p:cNvSpPr txBox="1"/>
          <p:nvPr/>
        </p:nvSpPr>
        <p:spPr>
          <a:xfrm>
            <a:off x="7260199" y="619057"/>
            <a:ext cx="1400362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提案者</a:t>
            </a: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氏</a:t>
            </a: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名・団体名</a:t>
            </a:r>
            <a:endParaRPr dirty="0"/>
          </a:p>
        </p:txBody>
      </p:sp>
      <p:sp>
        <p:nvSpPr>
          <p:cNvPr id="1129" name="Google Shape;143;p3"/>
          <p:cNvSpPr/>
          <p:nvPr/>
        </p:nvSpPr>
        <p:spPr>
          <a:xfrm>
            <a:off x="7260199" y="599540"/>
            <a:ext cx="2445670" cy="643105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0471" tIns="55220" rIns="110471" bIns="5522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45;p3"/>
          <p:cNvSpPr/>
          <p:nvPr/>
        </p:nvSpPr>
        <p:spPr>
          <a:xfrm>
            <a:off x="190501" y="3032956"/>
            <a:ext cx="4761629" cy="1764000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0471" tIns="55220" rIns="110471" bIns="5522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1" name="Google Shape;134;p3"/>
          <p:cNvSpPr txBox="1"/>
          <p:nvPr/>
        </p:nvSpPr>
        <p:spPr>
          <a:xfrm>
            <a:off x="201000" y="1262164"/>
            <a:ext cx="4731701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２．なぜ、この取組に着目したのですか。理由やきっかけを教えてください。</a:t>
            </a:r>
          </a:p>
        </p:txBody>
      </p:sp>
      <p:sp>
        <p:nvSpPr>
          <p:cNvPr id="1132" name="Google Shape;134;p3"/>
          <p:cNvSpPr txBox="1"/>
          <p:nvPr/>
        </p:nvSpPr>
        <p:spPr>
          <a:xfrm>
            <a:off x="4953000" y="1256460"/>
            <a:ext cx="4731701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５．実現のために、どのようなスケジュールで実施しますか。</a:t>
            </a:r>
          </a:p>
        </p:txBody>
      </p:sp>
      <p:sp>
        <p:nvSpPr>
          <p:cNvPr id="1134" name="Google Shape;134;p3"/>
          <p:cNvSpPr txBox="1"/>
          <p:nvPr/>
        </p:nvSpPr>
        <p:spPr>
          <a:xfrm>
            <a:off x="4953000" y="3045709"/>
            <a:ext cx="4751184" cy="419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lvl="0"/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６．この取組が実現すると</a:t>
            </a: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ご自身や秋田</a:t>
            </a: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にどういった効果・メリットが期待できますか。</a:t>
            </a:r>
            <a:r>
              <a:rPr lang="ja-JP" altLang="ja-JP" sz="1000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事業後に目指す姿を教えてください。</a:t>
            </a:r>
            <a:endParaRPr lang="ja-JP" sz="1000" b="0" i="0" u="none" strike="noStrike" cap="none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135" name="Google Shape;134;p3"/>
          <p:cNvSpPr txBox="1"/>
          <p:nvPr/>
        </p:nvSpPr>
        <p:spPr>
          <a:xfrm>
            <a:off x="192680" y="3046787"/>
            <a:ext cx="4796324" cy="418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３．この取組の新しさ・ユニークさを教えてください。先行事例と違う点はありますか。</a:t>
            </a:r>
          </a:p>
        </p:txBody>
      </p:sp>
      <p:sp>
        <p:nvSpPr>
          <p:cNvPr id="1137" name="Google Shape;134;p3"/>
          <p:cNvSpPr txBox="1"/>
          <p:nvPr/>
        </p:nvSpPr>
        <p:spPr>
          <a:xfrm>
            <a:off x="190501" y="4810983"/>
            <a:ext cx="4731701" cy="418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４．秋田らしさを</a:t>
            </a: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い</a:t>
            </a: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かした取組、秋田ならではの取組としてＰＲできる点があれば教えてください。</a:t>
            </a:r>
          </a:p>
        </p:txBody>
      </p:sp>
      <p:sp>
        <p:nvSpPr>
          <p:cNvPr id="1138" name="Google Shape;132;p3"/>
          <p:cNvSpPr txBox="1"/>
          <p:nvPr/>
        </p:nvSpPr>
        <p:spPr>
          <a:xfrm>
            <a:off x="6321714" y="199467"/>
            <a:ext cx="3383545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あきた若者チャレンジ応援事業2025第１期ES</a:t>
            </a:r>
            <a:endParaRPr dirty="0"/>
          </a:p>
        </p:txBody>
      </p:sp>
      <p:sp>
        <p:nvSpPr>
          <p:cNvPr id="1139" name="Google Shape;132;p3"/>
          <p:cNvSpPr txBox="1"/>
          <p:nvPr/>
        </p:nvSpPr>
        <p:spPr>
          <a:xfrm>
            <a:off x="203705" y="6576648"/>
            <a:ext cx="5619329" cy="26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※Ａ４判。枠内に収めてください。文字サイズは９ppt以上とします。</a:t>
            </a:r>
            <a:endParaRPr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6" name="Google Shape;134;p3"/>
          <p:cNvSpPr txBox="1"/>
          <p:nvPr/>
        </p:nvSpPr>
        <p:spPr>
          <a:xfrm>
            <a:off x="216151" y="1474920"/>
            <a:ext cx="4715574" cy="225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+mn-ea"/>
                <a:cs typeface="Meiryo"/>
                <a:sym typeface="Meiryo"/>
              </a:rPr>
              <a:t>（入力）</a:t>
            </a:r>
            <a:endParaRPr lang="ja-JP" sz="1000" b="0" i="0" u="none" strike="noStrike" cap="none" dirty="0">
              <a:solidFill>
                <a:srgbClr val="000000"/>
              </a:solidFill>
              <a:latin typeface="+mn-ea"/>
              <a:cs typeface="Meiryo"/>
              <a:sym typeface="Meiryo"/>
            </a:endParaRPr>
          </a:p>
        </p:txBody>
      </p:sp>
      <p:sp>
        <p:nvSpPr>
          <p:cNvPr id="1147" name="Google Shape;134;p3"/>
          <p:cNvSpPr txBox="1"/>
          <p:nvPr/>
        </p:nvSpPr>
        <p:spPr>
          <a:xfrm>
            <a:off x="200471" y="3419136"/>
            <a:ext cx="4716000" cy="225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+mn-ea"/>
                <a:cs typeface="Meiryo"/>
                <a:sym typeface="Meiryo"/>
              </a:rPr>
              <a:t>（入力）</a:t>
            </a:r>
            <a:endParaRPr lang="ja-JP" sz="1000" b="0" i="0" u="none" strike="noStrike" cap="none" dirty="0">
              <a:solidFill>
                <a:srgbClr val="000000"/>
              </a:solidFill>
              <a:latin typeface="+mn-ea"/>
              <a:cs typeface="Meiryo"/>
              <a:sym typeface="Meiryo"/>
            </a:endParaRPr>
          </a:p>
        </p:txBody>
      </p:sp>
      <p:sp>
        <p:nvSpPr>
          <p:cNvPr id="1148" name="Google Shape;134;p3"/>
          <p:cNvSpPr txBox="1"/>
          <p:nvPr/>
        </p:nvSpPr>
        <p:spPr>
          <a:xfrm>
            <a:off x="200471" y="5183332"/>
            <a:ext cx="4716000" cy="225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+mn-ea"/>
                <a:cs typeface="Meiryo"/>
                <a:sym typeface="Meiryo"/>
              </a:rPr>
              <a:t>（入力）</a:t>
            </a:r>
            <a:endParaRPr lang="ja-JP" sz="1000" b="0" i="0" u="none" strike="noStrike" cap="none" dirty="0">
              <a:solidFill>
                <a:srgbClr val="000000"/>
              </a:solidFill>
              <a:latin typeface="+mn-ea"/>
              <a:cs typeface="Meiryo"/>
              <a:sym typeface="Meiryo"/>
            </a:endParaRPr>
          </a:p>
        </p:txBody>
      </p:sp>
      <p:sp>
        <p:nvSpPr>
          <p:cNvPr id="1149" name="Google Shape;134;p3"/>
          <p:cNvSpPr txBox="1"/>
          <p:nvPr/>
        </p:nvSpPr>
        <p:spPr>
          <a:xfrm>
            <a:off x="4987788" y="1474920"/>
            <a:ext cx="4716000" cy="225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+mn-ea"/>
                <a:cs typeface="Meiryo"/>
                <a:sym typeface="Meiryo"/>
              </a:rPr>
              <a:t>（入力）</a:t>
            </a:r>
            <a:endParaRPr lang="ja-JP" sz="1000" b="0" i="0" u="none" strike="noStrike" cap="none" dirty="0">
              <a:solidFill>
                <a:srgbClr val="000000"/>
              </a:solidFill>
              <a:latin typeface="+mn-ea"/>
              <a:cs typeface="Meiryo"/>
              <a:sym typeface="Meiryo"/>
            </a:endParaRPr>
          </a:p>
        </p:txBody>
      </p:sp>
      <p:sp>
        <p:nvSpPr>
          <p:cNvPr id="1150" name="Google Shape;134;p3"/>
          <p:cNvSpPr txBox="1"/>
          <p:nvPr/>
        </p:nvSpPr>
        <p:spPr>
          <a:xfrm>
            <a:off x="4989528" y="3419136"/>
            <a:ext cx="4716000" cy="225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+mn-ea"/>
                <a:cs typeface="Meiryo"/>
                <a:sym typeface="Meiryo"/>
              </a:rPr>
              <a:t>（入力）</a:t>
            </a:r>
            <a:endParaRPr lang="ja-JP" sz="1000" b="0" i="0" u="none" strike="noStrike" cap="none" dirty="0">
              <a:solidFill>
                <a:srgbClr val="000000"/>
              </a:solidFill>
              <a:latin typeface="+mn-ea"/>
              <a:cs typeface="Meiryo"/>
              <a:sym typeface="Meiryo"/>
            </a:endParaRPr>
          </a:p>
        </p:txBody>
      </p:sp>
      <p:sp>
        <p:nvSpPr>
          <p:cNvPr id="1151" name="Google Shape;134;p3"/>
          <p:cNvSpPr txBox="1"/>
          <p:nvPr/>
        </p:nvSpPr>
        <p:spPr>
          <a:xfrm>
            <a:off x="4989528" y="5039316"/>
            <a:ext cx="4716000" cy="225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+mn-ea"/>
                <a:cs typeface="Meiryo"/>
                <a:sym typeface="Meiryo"/>
              </a:rPr>
              <a:t>（入力）</a:t>
            </a:r>
            <a:endParaRPr lang="ja-JP" sz="1000" b="0" i="0" u="none" strike="noStrike" cap="none" dirty="0">
              <a:solidFill>
                <a:srgbClr val="000000"/>
              </a:solidFill>
              <a:latin typeface="+mn-ea"/>
              <a:cs typeface="Meiryo"/>
              <a:sym typeface="Meiryo"/>
            </a:endParaRPr>
          </a:p>
        </p:txBody>
      </p:sp>
      <p:sp>
        <p:nvSpPr>
          <p:cNvPr id="1152" name="テキスト 42"/>
          <p:cNvSpPr txBox="1"/>
          <p:nvPr/>
        </p:nvSpPr>
        <p:spPr>
          <a:xfrm>
            <a:off x="489000" y="837000"/>
            <a:ext cx="3960000" cy="368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 lang="ja-JP" altLang="en-US"/>
            </a:pPr>
            <a:r>
              <a:rPr lang="ja-JP" altLang="en-US" dirty="0"/>
              <a:t>例）●●で秋田を元気に！</a:t>
            </a:r>
          </a:p>
        </p:txBody>
      </p:sp>
      <p:sp>
        <p:nvSpPr>
          <p:cNvPr id="1153" name="テキスト 43"/>
          <p:cNvSpPr txBox="1"/>
          <p:nvPr/>
        </p:nvSpPr>
        <p:spPr>
          <a:xfrm>
            <a:off x="7261820" y="867778"/>
            <a:ext cx="2444373" cy="337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600" dirty="0"/>
              <a:t>（入力）</a:t>
            </a:r>
            <a:endParaRPr lang="ja-JP" altLang="en-US" dirty="0"/>
          </a:p>
        </p:txBody>
      </p:sp>
      <p:sp>
        <p:nvSpPr>
          <p:cNvPr id="2" name="Google Shape;134;p3">
            <a:extLst>
              <a:ext uri="{FF2B5EF4-FFF2-40B4-BE49-F238E27FC236}">
                <a16:creationId xmlns:a16="http://schemas.microsoft.com/office/drawing/2014/main" id="{8B1289C4-8FDD-F86A-8CCA-955ABCBA635B}"/>
              </a:ext>
            </a:extLst>
          </p:cNvPr>
          <p:cNvSpPr txBox="1"/>
          <p:nvPr/>
        </p:nvSpPr>
        <p:spPr>
          <a:xfrm>
            <a:off x="4953000" y="4819777"/>
            <a:ext cx="4731701" cy="265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0471" tIns="55220" rIns="110471" bIns="5522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７</a:t>
            </a: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．</a:t>
            </a: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あなたの</a:t>
            </a: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この取組</a:t>
            </a: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に対する情熱と意欲を</a:t>
            </a:r>
            <a:r>
              <a:rPr lang="en-US" alt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PR</a:t>
            </a:r>
            <a:r>
              <a:rPr lang="ja-JP" altLang="en-US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し</a:t>
            </a:r>
            <a:r>
              <a:rPr lang="ja-JP" sz="10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てください。</a:t>
            </a:r>
          </a:p>
        </p:txBody>
      </p:sp>
      <p:sp>
        <p:nvSpPr>
          <p:cNvPr id="1136" name="Google Shape;145;p3"/>
          <p:cNvSpPr/>
          <p:nvPr/>
        </p:nvSpPr>
        <p:spPr>
          <a:xfrm>
            <a:off x="4953295" y="3032956"/>
            <a:ext cx="4755600" cy="1764000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0471" tIns="55220" rIns="110471" bIns="5522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772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349</Words>
  <Application>Microsoft Office PowerPoint</Application>
  <PresentationFormat>A4 210 x 297 mm</PresentationFormat>
  <Paragraphs>44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</vt:lpstr>
      <vt:lpstr>Meiryo</vt:lpstr>
      <vt:lpstr>游ゴシック</vt:lpstr>
      <vt:lpstr>游ゴシック Light</vt:lpstr>
      <vt:lpstr>Arial</vt:lpstr>
      <vt:lpstr>標準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大川　裕也</dc:creator>
  <cp:lastModifiedBy>大川　裕也</cp:lastModifiedBy>
  <cp:revision>22</cp:revision>
  <cp:lastPrinted>2025-06-25T04:11:41Z</cp:lastPrinted>
  <dcterms:created xsi:type="dcterms:W3CDTF">2025-05-15T04:36:15Z</dcterms:created>
  <dcterms:modified xsi:type="dcterms:W3CDTF">2025-06-27T02:46:06Z</dcterms:modified>
</cp:coreProperties>
</file>